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7" r:id="rId23"/>
    <p:sldId id="326" r:id="rId24"/>
    <p:sldId id="356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7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4D49BA-7434-4E1E-AEFE-A91E83B725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07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CB61AF-5A90-4187-A03F-3D89B0E0027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650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3D9F4-626C-44DC-8991-DDF32419E8C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2497F-4297-47AA-A160-0D67D7822673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5BBDB-1BBB-4DEF-A64D-15F2AAD01488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D0CB9-9508-430D-921D-AA563D69C1A9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6ACF7C-482C-4D29-AB27-F52C31FDF66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79F4F-5FD5-4AC3-B52B-018C960C1CFE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5E4CCA-92F6-460C-8D9E-00CFD95CFBF9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86C8A-3EFE-480F-ACC0-707E7A030C60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E4BE34-9036-4D32-A721-0C7BA572F44F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CB67D7-610D-4005-9A72-58E700D3CA9E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3D5581-D288-4C98-A3A1-9B2CD26C116F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D9495-0873-4FAB-A966-9F97628E9C8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54A65-00D6-4305-83DF-928947877E2B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B4E707-74E3-461C-BCE1-8F2A4A18C87B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B3C8A6-04FF-4922-AFFA-D89C69C889EA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9333F-CAD9-44D4-A8A4-BDA06EB7E005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604B7B-DD1A-47B8-8A03-C178D3A52307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BCD119-248D-44CC-AA88-29AF95E269D0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42B894-95F3-40F2-A600-9FF6D0595FA0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B24340-7AA7-48EA-982E-AFBFEA41124C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B301F2-DF3C-462F-99E0-27E5FB548D0F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16B984-15CD-48DC-894C-551E7135779E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55398-CFBC-4B88-8FEE-2B1AEE35C30D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5D26B-3992-4460-A4C9-BAC0D1369231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19A58C-E549-418B-84D7-D749C08E09C3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6DDEA3-BF1D-44E5-8B48-7A2694D60CA5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CBC2E-4558-4F71-95F5-E535B60CD10D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9F7267-7CB2-45E7-A91F-920E9CFFDBAE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54F87A-316D-43FA-BE94-BAC57A684349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7CAC9-365B-4233-A3D2-E24DDCEB0AA4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DF30B5-59FA-41A0-93D5-24F32C1F75AE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87635E-6804-4080-AB54-37D7060F3EFA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C9195-34AE-4C27-B9F2-17F1428C15C0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924883-310B-4C89-8DE3-54EC0E537A2C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BDA526-DD3B-476F-A6C5-33CB994BCAF0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7B8621-6A24-49C1-B344-AED825185C08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0A42BF-ADB0-4D90-AFE6-C908512C56FC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C02BB4-893A-4FD1-BDD6-680A9317E8B9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39531A-D0DD-4F43-813F-ACB2434093A6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605F7-4E1F-4E78-B24E-9FC146A0B50F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B6DF7-995D-4E75-B7A8-59F14FD91FE9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174928-4C75-4941-A85A-AE7E89EE0E27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E04714-5EC0-4A9D-9050-1788614F75B1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F9334-A01E-4ADE-8E4B-09E2B8CD8C66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D12F64-BB86-453E-B751-A76506C86AD9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956E65-1549-46DF-AF07-876990DAE249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886B2F-9AFE-4416-AFEC-90949C08FF20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49FBA8-F024-4C42-BC4E-9AB50C4160AB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DB2DD-DC25-41B3-87D0-9F088DEAEBA7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EA381D-6FDD-473A-B4E3-9ACC14C79851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C52ED-0209-469C-99B8-AE018E319BC7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7268E-944A-40ED-9346-16863AEBCE7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26DB7-FD43-401C-835F-DE6C53EA9F8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7D59B-0B09-4AA9-BEE4-44709A5F49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59459-C1B6-4552-9D6C-123E5BD9F7E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2FE0C-6FAC-4FDF-81CF-7D6308BA8B0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86D36-6E2E-4D2D-A652-9E8987F8824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4D324-9D47-4911-A7C3-4D093743599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BAD49-01A2-47CC-9D42-247D78B78B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A674A-D3B9-4A02-B9BC-C58AF46566B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B8A21-C5F7-4789-8C43-B2C365FFDAF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8E4A8-B897-4C92-AC1E-D5B677F1456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6AA909-A17D-4757-B86B-511495DDD98A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 dirty="0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 dirty="0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 dirty="0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66" name="AutoShape 118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sz="3600" b="1" dirty="0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  <a:latin typeface="Garamond" pitchFamily="18" charset="0"/>
              </a:rPr>
              <a:t>Energy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Energy #2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Sound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Waves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Light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Waves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Energy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and ???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How are energy and motion related?</a:t>
            </a:r>
            <a:endParaRPr lang="en-US" dirty="0"/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Motion is due to the build up of energy. This is kinetic Energy. Everything that moves involves Kinetic Energy..</a:t>
            </a:r>
            <a:endParaRPr lang="en-US" dirty="0"/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6747" name="Picture 1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nonrenewable resources?</a:t>
            </a:r>
            <a:endParaRPr lang="en-US" dirty="0"/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Resources that cannot be replaced quickly.</a:t>
            </a:r>
            <a:endParaRPr lang="en-US" dirty="0"/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0842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renewable resources?</a:t>
            </a:r>
            <a:endParaRPr lang="en-US" dirty="0"/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Resources that never diminish.</a:t>
            </a:r>
            <a:endParaRPr lang="en-US" dirty="0"/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4937" name="Picture 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Name three nonrenewable resources.</a:t>
            </a:r>
            <a:endParaRPr lang="en-US" dirty="0"/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Coal, oil, all fossil fuels, nuclear,gas, trees, etc.</a:t>
            </a:r>
            <a:endParaRPr lang="en-US" dirty="0"/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9033" name="Picture 20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Name three renewable resources.</a:t>
            </a:r>
            <a:endParaRPr lang="en-US" dirty="0"/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Wind, sun</a:t>
            </a:r>
            <a:r>
              <a:rPr lang="en-US" smtClean="0"/>
              <a:t>, </a:t>
            </a:r>
            <a:r>
              <a:rPr lang="en-US" smtClean="0"/>
              <a:t>water</a:t>
            </a:r>
            <a:r>
              <a:rPr lang="en-US" dirty="0" smtClean="0"/>
              <a:t>, geo-thermal.</a:t>
            </a:r>
            <a:endParaRPr lang="en-US" dirty="0"/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29" name="Picture 20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What is energy?</a:t>
            </a:r>
            <a:endParaRPr lang="en-US" sz="4000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524000"/>
          </a:xfrm>
        </p:spPr>
        <p:txBody>
          <a:bodyPr/>
          <a:lstStyle/>
          <a:p>
            <a:r>
              <a:rPr lang="en-US" dirty="0" smtClean="0"/>
              <a:t>What is the problem with nonrenewable resources?</a:t>
            </a:r>
            <a:endParaRPr lang="en-US" dirty="0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Once they are used up they are unable to be replaced and will eventually run out.</a:t>
            </a:r>
            <a:endParaRPr lang="en-US" dirty="0"/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7225" name="Picture 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 wave? </a:t>
            </a:r>
            <a:endParaRPr lang="en-US" dirty="0"/>
          </a:p>
        </p:txBody>
      </p:sp>
      <p:sp>
        <p:nvSpPr>
          <p:cNvPr id="143367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Energy in the form of light or sound that travels from one location to another.</a:t>
            </a:r>
            <a:endParaRPr lang="en-US" dirty="0"/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1321" name="Picture 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362200"/>
            <a:ext cx="7772400" cy="1143000"/>
          </a:xfrm>
        </p:spPr>
        <p:txBody>
          <a:bodyPr/>
          <a:lstStyle/>
          <a:p>
            <a:r>
              <a:rPr lang="en-US" dirty="0" smtClean="0"/>
              <a:t>What are sound waves?</a:t>
            </a:r>
            <a:endParaRPr lang="en-US" dirty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38600"/>
            <a:ext cx="7772400" cy="2057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 form of energy made up of invisible waves that vibrate and travel through the air, causing the air surrounding it to move and vibrate.</a:t>
            </a:r>
            <a:endParaRPr lang="en-US" dirty="0"/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541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amplitude?</a:t>
            </a:r>
            <a:endParaRPr lang="en-US" dirty="0"/>
          </a:p>
        </p:txBody>
      </p:sp>
      <p:sp>
        <p:nvSpPr>
          <p:cNvPr id="14746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The height from the top of the wave’s crest to the bottom of the wave’s trough. </a:t>
            </a:r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951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 Longitudinal wave??</a:t>
            </a:r>
            <a:endParaRPr lang="en-US" dirty="0"/>
          </a:p>
        </p:txBody>
      </p:sp>
      <p:sp>
        <p:nvSpPr>
          <p:cNvPr id="15155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 Sound Wave that travels in the same direction or parallel to the sound itself.</a:t>
            </a:r>
            <a:endParaRPr lang="en-US" dirty="0"/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0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Energy is the ability to do work.</a:t>
            </a:r>
            <a:endParaRPr lang="en-US" dirty="0"/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428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Transverse Waves?</a:t>
            </a:r>
            <a:endParaRPr lang="en-US" dirty="0"/>
          </a:p>
        </p:txBody>
      </p:sp>
      <p:sp>
        <p:nvSpPr>
          <p:cNvPr id="15565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Waves that travel up and down like the ocean.</a:t>
            </a:r>
            <a:endParaRPr lang="en-US" dirty="0"/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7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 Light Wave?</a:t>
            </a:r>
            <a:endParaRPr lang="en-US" dirty="0"/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A form of energy like sound that travels in waves and can be seen by the human eye.</a:t>
            </a:r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180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Reflection?</a:t>
            </a:r>
            <a:endParaRPr lang="en-US" dirty="0"/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-Light rays bouncing off a surface back to our eyes.</a:t>
            </a:r>
            <a:endParaRPr lang="en-US" dirty="0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589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Absorption?</a:t>
            </a:r>
            <a:endParaRPr lang="en-US" dirty="0"/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When an object takes in the light wave and it becomes heat energy.</a:t>
            </a:r>
            <a:endParaRPr lang="en-US" dirty="0"/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999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Refraction? </a:t>
            </a:r>
            <a:endParaRPr lang="en-US" dirty="0"/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When light bends as it moves through and object. The light changes speed  and causes the light ray to bend. Remember </a:t>
            </a:r>
            <a:r>
              <a:rPr lang="en-US" dirty="0" smtClean="0"/>
              <a:t>Brian </a:t>
            </a:r>
            <a:r>
              <a:rPr lang="en-US" dirty="0" smtClean="0"/>
              <a:t>in “Hatchet” trying to catch fish!</a:t>
            </a:r>
            <a:endParaRPr lang="en-US" dirty="0"/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08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 dirty="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What are the 5 main types of energy?</a:t>
            </a:r>
            <a:endParaRPr lang="en-US" sz="4000" dirty="0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Why do we only see orange when we look at an orange shirt? </a:t>
            </a:r>
            <a:endParaRPr lang="en-US" dirty="0"/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All of the colors in the light spectrum are absorbed by the shirt and orange is reflected or bounces off of the shirt back to our eyes.</a:t>
            </a:r>
            <a:endParaRPr lang="en-US" dirty="0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818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How is energy conserved?</a:t>
            </a:r>
            <a:endParaRPr lang="en-US" dirty="0"/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Reducing the amount of energy or resources being used. Ex. Turning lights off when not being used. Turning water off when brushing your teeth.</a:t>
            </a:r>
            <a:endParaRPr lang="en-US" dirty="0"/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22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How is energy transformed?</a:t>
            </a:r>
            <a:endParaRPr lang="en-US" dirty="0"/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By changing from one form of energy to another. Ex. Electricity and turning on a light. Electric energy turns to light and heat energy.</a:t>
            </a:r>
            <a:endParaRPr lang="en-US" dirty="0"/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637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How is energy transferred?</a:t>
            </a:r>
            <a:endParaRPr lang="en-US" dirty="0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Energy is transferred when it moves from one object to another. Ex. Standing in front of a fireplace the heat energy from the burning wood is transferred to your body for warmth.</a:t>
            </a:r>
            <a:endParaRPr lang="en-US" dirty="0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04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does ROYGBIV stand for?</a:t>
            </a:r>
            <a:endParaRPr lang="en-US" dirty="0"/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colors in the light spectrum: red, orange, yellow, green, blue, indigo, and violet.</a:t>
            </a:r>
            <a:endParaRPr lang="en-US" dirty="0"/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6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Heat, light, sound, electrical, mechanical, chemical.</a:t>
            </a:r>
            <a:endParaRPr lang="en-US" dirty="0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4458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Why shouldn’t you wear a black shirt on a hot day? What color shirt should you wear?</a:t>
            </a:r>
            <a:endParaRPr lang="en-US" dirty="0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Black is a mixture of all colors and absorbs all the heat/thermal energy from them. A light colored shirt absorbs less heat energy because it reflects the color of the shirt.</a:t>
            </a:r>
            <a:endParaRPr lang="en-US" dirty="0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986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Potential Energy?</a:t>
            </a:r>
            <a:endParaRPr lang="en-US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Stored energy that an object has because of its position or condition. A roller coaster about to take off down a steep incline.</a:t>
            </a:r>
            <a:endParaRPr lang="en-US" dirty="0"/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8554" name="Picture 30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0763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Kinetic Energy?</a:t>
            </a:r>
            <a:endParaRPr lang="en-US" dirty="0"/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Moving Energy. The same rollercoaster zooming down the steep incline.</a:t>
            </a:r>
            <a:endParaRPr lang="en-US" sz="4000" dirty="0"/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50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0763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711</Words>
  <Application>Microsoft Office PowerPoint</Application>
  <PresentationFormat>On-screen Show (4:3)</PresentationFormat>
  <Paragraphs>135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PowerPoint Presentation</vt:lpstr>
      <vt:lpstr>What is energy?</vt:lpstr>
      <vt:lpstr>Energy is the ability to do work.</vt:lpstr>
      <vt:lpstr>What are the 5 main types of energy?</vt:lpstr>
      <vt:lpstr>Heat, light, sound, electrical, mechanical, chemical.</vt:lpstr>
      <vt:lpstr>What is Potential Energy?</vt:lpstr>
      <vt:lpstr>Stored energy that an object has because of its position or condition. A roller coaster about to take off down a steep incline.</vt:lpstr>
      <vt:lpstr>What is Kinetic Energy?</vt:lpstr>
      <vt:lpstr>Moving Energy. The same rollercoaster zooming down the steep incline.</vt:lpstr>
      <vt:lpstr>How are energy and motion related?</vt:lpstr>
      <vt:lpstr>Motion is due to the build up of energy. This is kinetic Energy. Everything that moves involves Kinetic Energy..</vt:lpstr>
      <vt:lpstr>What are nonrenewable resources?</vt:lpstr>
      <vt:lpstr>Resources that cannot be replaced quickly.</vt:lpstr>
      <vt:lpstr>What are renewable resources?</vt:lpstr>
      <vt:lpstr>Resources that never diminish.</vt:lpstr>
      <vt:lpstr>Name three nonrenewable resources.</vt:lpstr>
      <vt:lpstr>Coal, oil, all fossil fuels, nuclear,gas, trees, etc.</vt:lpstr>
      <vt:lpstr>Name three renewable resources.</vt:lpstr>
      <vt:lpstr>Wind, sun, water, geo-thermal.</vt:lpstr>
      <vt:lpstr>What is the problem with nonrenewable resources?</vt:lpstr>
      <vt:lpstr>Once they are used up they are unable to be replaced and will eventually run out.</vt:lpstr>
      <vt:lpstr>What is a wave? </vt:lpstr>
      <vt:lpstr>Energy in the form of light or sound that travels from one location to another.</vt:lpstr>
      <vt:lpstr>What are sound waves?</vt:lpstr>
      <vt:lpstr>A form of energy made up of invisible waves that vibrate and travel through the air, causing the air surrounding it to move and vibrate.</vt:lpstr>
      <vt:lpstr>What is amplitude?</vt:lpstr>
      <vt:lpstr>The height from the top of the wave’s crest to the bottom of the wave’s trough. </vt:lpstr>
      <vt:lpstr>What is a Longitudinal wave??</vt:lpstr>
      <vt:lpstr>A Sound Wave that travels in the same direction or parallel to the sound itself.</vt:lpstr>
      <vt:lpstr>What are Transverse Waves?</vt:lpstr>
      <vt:lpstr>Waves that travel up and down like the ocean.</vt:lpstr>
      <vt:lpstr>What is a Light Wave?</vt:lpstr>
      <vt:lpstr>A form of energy like sound that travels in waves and can be seen by the human eye.</vt:lpstr>
      <vt:lpstr>What is Reflection?</vt:lpstr>
      <vt:lpstr>-Light rays bouncing off a surface back to our eyes.</vt:lpstr>
      <vt:lpstr>What is Absorption?</vt:lpstr>
      <vt:lpstr>When an object takes in the light wave and it becomes heat energy.</vt:lpstr>
      <vt:lpstr>What is Refraction? </vt:lpstr>
      <vt:lpstr>When light bends as it moves through and object. The light changes speed  and causes the light ray to bend. Remember Brian in “Hatchet” trying to catch fish!</vt:lpstr>
      <vt:lpstr>Why do we only see orange when we look at an orange shirt? </vt:lpstr>
      <vt:lpstr>All of the colors in the light spectrum are absorbed by the shirt and orange is reflected or bounces off of the shirt back to our eyes.</vt:lpstr>
      <vt:lpstr>How is energy conserved?</vt:lpstr>
      <vt:lpstr>Reducing the amount of energy or resources being used. Ex. Turning lights off when not being used. Turning water off when brushing your teeth.</vt:lpstr>
      <vt:lpstr>How is energy transformed?</vt:lpstr>
      <vt:lpstr>By changing from one form of energy to another. Ex. Electricity and turning on a light. Electric energy turns to light and heat energy.</vt:lpstr>
      <vt:lpstr>How is energy transferred?</vt:lpstr>
      <vt:lpstr>Energy is transferred when it moves from one object to another. Ex. Standing in front of a fireplace the heat energy from the burning wood is transferred to your body for warmth.</vt:lpstr>
      <vt:lpstr>What does ROYGBIV stand for?</vt:lpstr>
      <vt:lpstr>The colors in the light spectrum: red, orange, yellow, green, blue, indigo, and violet.</vt:lpstr>
      <vt:lpstr>Why shouldn’t you wear a black shirt on a hot day? What color shirt should you wear?</vt:lpstr>
      <vt:lpstr>Black is a mixture of all colors and absorbs all the heat/thermal energy from them. A light colored shirt absorbs less heat energy because it reflects the color of the shirt.</vt:lpstr>
    </vt:vector>
  </TitlesOfParts>
  <Company>Grant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Richard DiMarco</cp:lastModifiedBy>
  <cp:revision>76</cp:revision>
  <dcterms:created xsi:type="dcterms:W3CDTF">1998-08-19T17:45:48Z</dcterms:created>
  <dcterms:modified xsi:type="dcterms:W3CDTF">2016-05-23T17:46:30Z</dcterms:modified>
</cp:coreProperties>
</file>